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CC8B0-C3B9-4F45-B6DC-0C8CA47154D7}" v="23" dt="2020-04-06T03:04:1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Witter" userId="f7ae00a7b246c01e" providerId="LiveId" clId="{BB1CC8B0-C3B9-4F45-B6DC-0C8CA47154D7}"/>
    <pc:docChg chg="undo custSel addSld delSld modSld">
      <pc:chgData name="Shannon Witter" userId="f7ae00a7b246c01e" providerId="LiveId" clId="{BB1CC8B0-C3B9-4F45-B6DC-0C8CA47154D7}" dt="2020-04-06T03:11:19.691" v="1609" actId="1076"/>
      <pc:docMkLst>
        <pc:docMk/>
      </pc:docMkLst>
      <pc:sldChg chg="addSp delSp modSp">
        <pc:chgData name="Shannon Witter" userId="f7ae00a7b246c01e" providerId="LiveId" clId="{BB1CC8B0-C3B9-4F45-B6DC-0C8CA47154D7}" dt="2020-04-06T02:04:39.144" v="1020" actId="20577"/>
        <pc:sldMkLst>
          <pc:docMk/>
          <pc:sldMk cId="3077738693" sldId="256"/>
        </pc:sldMkLst>
        <pc:spChg chg="mod">
          <ac:chgData name="Shannon Witter" userId="f7ae00a7b246c01e" providerId="LiveId" clId="{BB1CC8B0-C3B9-4F45-B6DC-0C8CA47154D7}" dt="2020-04-06T02:04:39.144" v="1020" actId="20577"/>
          <ac:spMkLst>
            <pc:docMk/>
            <pc:sldMk cId="3077738693" sldId="256"/>
            <ac:spMk id="14" creationId="{B96DDB85-9859-4F5B-AE00-27E284B8E887}"/>
          </ac:spMkLst>
        </pc:spChg>
        <pc:picChg chg="add mod modCrop">
          <ac:chgData name="Shannon Witter" userId="f7ae00a7b246c01e" providerId="LiveId" clId="{BB1CC8B0-C3B9-4F45-B6DC-0C8CA47154D7}" dt="2020-04-06T01:48:55.654" v="9" actId="1076"/>
          <ac:picMkLst>
            <pc:docMk/>
            <pc:sldMk cId="3077738693" sldId="256"/>
            <ac:picMk id="2" creationId="{7A621272-F4E0-4946-8941-71526EFDBCA3}"/>
          </ac:picMkLst>
        </pc:picChg>
        <pc:picChg chg="del">
          <ac:chgData name="Shannon Witter" userId="f7ae00a7b246c01e" providerId="LiveId" clId="{BB1CC8B0-C3B9-4F45-B6DC-0C8CA47154D7}" dt="2020-04-06T01:48:25.500" v="0" actId="478"/>
          <ac:picMkLst>
            <pc:docMk/>
            <pc:sldMk cId="3077738693" sldId="256"/>
            <ac:picMk id="17" creationId="{CE1BC066-02B8-4B49-861C-06989C063660}"/>
          </ac:picMkLst>
        </pc:picChg>
      </pc:sldChg>
      <pc:sldChg chg="addSp delSp modSp">
        <pc:chgData name="Shannon Witter" userId="f7ae00a7b246c01e" providerId="LiveId" clId="{BB1CC8B0-C3B9-4F45-B6DC-0C8CA47154D7}" dt="2020-04-06T02:08:00.338" v="1321" actId="20577"/>
        <pc:sldMkLst>
          <pc:docMk/>
          <pc:sldMk cId="1781966045" sldId="257"/>
        </pc:sldMkLst>
        <pc:spChg chg="mod">
          <ac:chgData name="Shannon Witter" userId="f7ae00a7b246c01e" providerId="LiveId" clId="{BB1CC8B0-C3B9-4F45-B6DC-0C8CA47154D7}" dt="2020-04-06T02:08:00.338" v="1321" actId="20577"/>
          <ac:spMkLst>
            <pc:docMk/>
            <pc:sldMk cId="1781966045" sldId="257"/>
            <ac:spMk id="3" creationId="{AAD78518-B477-456A-838E-078E39CE9557}"/>
          </ac:spMkLst>
        </pc:spChg>
        <pc:picChg chg="add mod modCrop">
          <ac:chgData name="Shannon Witter" userId="f7ae00a7b246c01e" providerId="LiveId" clId="{BB1CC8B0-C3B9-4F45-B6DC-0C8CA47154D7}" dt="2020-04-06T02:06:00.967" v="1028" actId="1076"/>
          <ac:picMkLst>
            <pc:docMk/>
            <pc:sldMk cId="1781966045" sldId="257"/>
            <ac:picMk id="2" creationId="{06D9BDD2-8265-4042-B5A6-58AA1719DC85}"/>
          </ac:picMkLst>
        </pc:picChg>
        <pc:picChg chg="del">
          <ac:chgData name="Shannon Witter" userId="f7ae00a7b246c01e" providerId="LiveId" clId="{BB1CC8B0-C3B9-4F45-B6DC-0C8CA47154D7}" dt="2020-04-06T01:53:11.578" v="127" actId="478"/>
          <ac:picMkLst>
            <pc:docMk/>
            <pc:sldMk cId="1781966045" sldId="257"/>
            <ac:picMk id="5" creationId="{331519DF-1E68-4D16-B173-2CCC430E5256}"/>
          </ac:picMkLst>
        </pc:picChg>
      </pc:sldChg>
      <pc:sldChg chg="addSp delSp modSp">
        <pc:chgData name="Shannon Witter" userId="f7ae00a7b246c01e" providerId="LiveId" clId="{BB1CC8B0-C3B9-4F45-B6DC-0C8CA47154D7}" dt="2020-04-06T03:11:19.691" v="1609" actId="1076"/>
        <pc:sldMkLst>
          <pc:docMk/>
          <pc:sldMk cId="3079607485" sldId="258"/>
        </pc:sldMkLst>
        <pc:spChg chg="mod">
          <ac:chgData name="Shannon Witter" userId="f7ae00a7b246c01e" providerId="LiveId" clId="{BB1CC8B0-C3B9-4F45-B6DC-0C8CA47154D7}" dt="2020-04-06T03:11:19.691" v="1609" actId="1076"/>
          <ac:spMkLst>
            <pc:docMk/>
            <pc:sldMk cId="3079607485" sldId="258"/>
            <ac:spMk id="3" creationId="{AAD78518-B477-456A-838E-078E39CE9557}"/>
          </ac:spMkLst>
        </pc:spChg>
        <pc:picChg chg="del">
          <ac:chgData name="Shannon Witter" userId="f7ae00a7b246c01e" providerId="LiveId" clId="{BB1CC8B0-C3B9-4F45-B6DC-0C8CA47154D7}" dt="2020-04-06T01:55:36.875" v="179" actId="478"/>
          <ac:picMkLst>
            <pc:docMk/>
            <pc:sldMk cId="3079607485" sldId="258"/>
            <ac:picMk id="2" creationId="{95E5F9F6-655F-4F5D-ABF9-E38C1CA64900}"/>
          </ac:picMkLst>
        </pc:picChg>
        <pc:picChg chg="add mod modCrop">
          <ac:chgData name="Shannon Witter" userId="f7ae00a7b246c01e" providerId="LiveId" clId="{BB1CC8B0-C3B9-4F45-B6DC-0C8CA47154D7}" dt="2020-04-06T02:10:59.720" v="1329" actId="1076"/>
          <ac:picMkLst>
            <pc:docMk/>
            <pc:sldMk cId="3079607485" sldId="258"/>
            <ac:picMk id="4" creationId="{22482F65-3A32-4E0D-BB20-7DEBAC9850FF}"/>
          </ac:picMkLst>
        </pc:picChg>
      </pc:sldChg>
      <pc:sldChg chg="addSp delSp modSp">
        <pc:chgData name="Shannon Witter" userId="f7ae00a7b246c01e" providerId="LiveId" clId="{BB1CC8B0-C3B9-4F45-B6DC-0C8CA47154D7}" dt="2020-04-06T03:11:02.511" v="1598" actId="208"/>
        <pc:sldMkLst>
          <pc:docMk/>
          <pc:sldMk cId="2197647124" sldId="259"/>
        </pc:sldMkLst>
        <pc:spChg chg="mod">
          <ac:chgData name="Shannon Witter" userId="f7ae00a7b246c01e" providerId="LiveId" clId="{BB1CC8B0-C3B9-4F45-B6DC-0C8CA47154D7}" dt="2020-04-06T01:56:22.623" v="330" actId="14100"/>
          <ac:spMkLst>
            <pc:docMk/>
            <pc:sldMk cId="2197647124" sldId="259"/>
            <ac:spMk id="3" creationId="{AAD78518-B477-456A-838E-078E39CE9557}"/>
          </ac:spMkLst>
        </pc:spChg>
        <pc:picChg chg="del">
          <ac:chgData name="Shannon Witter" userId="f7ae00a7b246c01e" providerId="LiveId" clId="{BB1CC8B0-C3B9-4F45-B6DC-0C8CA47154D7}" dt="2020-04-06T01:56:24.983" v="331" actId="478"/>
          <ac:picMkLst>
            <pc:docMk/>
            <pc:sldMk cId="2197647124" sldId="259"/>
            <ac:picMk id="2" creationId="{D68818FD-D3C0-40DD-8F5D-2DF5C57A1785}"/>
          </ac:picMkLst>
        </pc:picChg>
        <pc:picChg chg="add mod modCrop">
          <ac:chgData name="Shannon Witter" userId="f7ae00a7b246c01e" providerId="LiveId" clId="{BB1CC8B0-C3B9-4F45-B6DC-0C8CA47154D7}" dt="2020-04-06T02:15:12.769" v="1349" actId="1076"/>
          <ac:picMkLst>
            <pc:docMk/>
            <pc:sldMk cId="2197647124" sldId="259"/>
            <ac:picMk id="4" creationId="{934D0668-1FC8-4D21-B95C-FB720EB81FC7}"/>
          </ac:picMkLst>
        </pc:picChg>
        <pc:picChg chg="add mod modCrop">
          <ac:chgData name="Shannon Witter" userId="f7ae00a7b246c01e" providerId="LiveId" clId="{BB1CC8B0-C3B9-4F45-B6DC-0C8CA47154D7}" dt="2020-04-06T03:11:02.511" v="1598" actId="208"/>
          <ac:picMkLst>
            <pc:docMk/>
            <pc:sldMk cId="2197647124" sldId="259"/>
            <ac:picMk id="5" creationId="{8E13AAA9-559C-4417-8C44-468B2F609D14}"/>
          </ac:picMkLst>
        </pc:picChg>
      </pc:sldChg>
      <pc:sldChg chg="addSp delSp modSp">
        <pc:chgData name="Shannon Witter" userId="f7ae00a7b246c01e" providerId="LiveId" clId="{BB1CC8B0-C3B9-4F45-B6DC-0C8CA47154D7}" dt="2020-04-06T02:49:07.248" v="1382" actId="1036"/>
        <pc:sldMkLst>
          <pc:docMk/>
          <pc:sldMk cId="2371444750" sldId="260"/>
        </pc:sldMkLst>
        <pc:spChg chg="mod">
          <ac:chgData name="Shannon Witter" userId="f7ae00a7b246c01e" providerId="LiveId" clId="{BB1CC8B0-C3B9-4F45-B6DC-0C8CA47154D7}" dt="2020-04-06T01:57:00.474" v="439" actId="122"/>
          <ac:spMkLst>
            <pc:docMk/>
            <pc:sldMk cId="2371444750" sldId="260"/>
            <ac:spMk id="3" creationId="{AAD78518-B477-456A-838E-078E39CE9557}"/>
          </ac:spMkLst>
        </pc:spChg>
        <pc:spChg chg="add mod ord">
          <ac:chgData name="Shannon Witter" userId="f7ae00a7b246c01e" providerId="LiveId" clId="{BB1CC8B0-C3B9-4F45-B6DC-0C8CA47154D7}" dt="2020-04-06T02:45:35.311" v="1371" actId="688"/>
          <ac:spMkLst>
            <pc:docMk/>
            <pc:sldMk cId="2371444750" sldId="260"/>
            <ac:spMk id="7" creationId="{96B50852-CA38-41E4-A2D4-28A3721838F0}"/>
          </ac:spMkLst>
        </pc:spChg>
        <pc:picChg chg="del">
          <ac:chgData name="Shannon Witter" userId="f7ae00a7b246c01e" providerId="LiveId" clId="{BB1CC8B0-C3B9-4F45-B6DC-0C8CA47154D7}" dt="2020-04-06T01:57:03.075" v="440" actId="478"/>
          <ac:picMkLst>
            <pc:docMk/>
            <pc:sldMk cId="2371444750" sldId="260"/>
            <ac:picMk id="2" creationId="{B800E4E1-9092-4BEF-B3E1-B39F091F3DC9}"/>
          </ac:picMkLst>
        </pc:picChg>
        <pc:picChg chg="add mod modCrop">
          <ac:chgData name="Shannon Witter" userId="f7ae00a7b246c01e" providerId="LiveId" clId="{BB1CC8B0-C3B9-4F45-B6DC-0C8CA47154D7}" dt="2020-04-06T02:18:57.969" v="1356" actId="1076"/>
          <ac:picMkLst>
            <pc:docMk/>
            <pc:sldMk cId="2371444750" sldId="260"/>
            <ac:picMk id="4" creationId="{7E06FF66-022E-4D49-A5BD-E234299DB0A2}"/>
          </ac:picMkLst>
        </pc:picChg>
        <pc:picChg chg="add del">
          <ac:chgData name="Shannon Witter" userId="f7ae00a7b246c01e" providerId="LiveId" clId="{BB1CC8B0-C3B9-4F45-B6DC-0C8CA47154D7}" dt="2020-04-06T02:19:07.575" v="1358" actId="478"/>
          <ac:picMkLst>
            <pc:docMk/>
            <pc:sldMk cId="2371444750" sldId="260"/>
            <ac:picMk id="5" creationId="{C8F88AA4-427D-43BD-8EEF-D5198F984E62}"/>
          </ac:picMkLst>
        </pc:picChg>
        <pc:picChg chg="add mod modCrop">
          <ac:chgData name="Shannon Witter" userId="f7ae00a7b246c01e" providerId="LiveId" clId="{BB1CC8B0-C3B9-4F45-B6DC-0C8CA47154D7}" dt="2020-04-06T02:45:35.311" v="1371" actId="688"/>
          <ac:picMkLst>
            <pc:docMk/>
            <pc:sldMk cId="2371444750" sldId="260"/>
            <ac:picMk id="6" creationId="{0C236520-C10F-4E2C-BB15-FE47C08F4153}"/>
          </ac:picMkLst>
        </pc:picChg>
        <pc:picChg chg="add mod">
          <ac:chgData name="Shannon Witter" userId="f7ae00a7b246c01e" providerId="LiveId" clId="{BB1CC8B0-C3B9-4F45-B6DC-0C8CA47154D7}" dt="2020-04-06T02:48:46.647" v="1377" actId="1076"/>
          <ac:picMkLst>
            <pc:docMk/>
            <pc:sldMk cId="2371444750" sldId="260"/>
            <ac:picMk id="9" creationId="{81C24D7D-2F07-409C-96AD-D4C3844348F5}"/>
          </ac:picMkLst>
        </pc:picChg>
        <pc:picChg chg="add mod">
          <ac:chgData name="Shannon Witter" userId="f7ae00a7b246c01e" providerId="LiveId" clId="{BB1CC8B0-C3B9-4F45-B6DC-0C8CA47154D7}" dt="2020-04-06T02:49:07.248" v="1382" actId="1036"/>
          <ac:picMkLst>
            <pc:docMk/>
            <pc:sldMk cId="2371444750" sldId="260"/>
            <ac:picMk id="10" creationId="{FFF25538-F9A6-45AD-8824-7589461D1615}"/>
          </ac:picMkLst>
        </pc:picChg>
      </pc:sldChg>
      <pc:sldChg chg="delSp modSp del">
        <pc:chgData name="Shannon Witter" userId="f7ae00a7b246c01e" providerId="LiveId" clId="{BB1CC8B0-C3B9-4F45-B6DC-0C8CA47154D7}" dt="2020-04-06T02:50:05.958" v="1383" actId="47"/>
        <pc:sldMkLst>
          <pc:docMk/>
          <pc:sldMk cId="2268801587" sldId="261"/>
        </pc:sldMkLst>
        <pc:spChg chg="mod">
          <ac:chgData name="Shannon Witter" userId="f7ae00a7b246c01e" providerId="LiveId" clId="{BB1CC8B0-C3B9-4F45-B6DC-0C8CA47154D7}" dt="2020-04-06T01:58:29.839" v="610" actId="122"/>
          <ac:spMkLst>
            <pc:docMk/>
            <pc:sldMk cId="2268801587" sldId="261"/>
            <ac:spMk id="3" creationId="{AAD78518-B477-456A-838E-078E39CE9557}"/>
          </ac:spMkLst>
        </pc:spChg>
        <pc:picChg chg="del">
          <ac:chgData name="Shannon Witter" userId="f7ae00a7b246c01e" providerId="LiveId" clId="{BB1CC8B0-C3B9-4F45-B6DC-0C8CA47154D7}" dt="2020-04-06T01:58:31.527" v="611" actId="478"/>
          <ac:picMkLst>
            <pc:docMk/>
            <pc:sldMk cId="2268801587" sldId="261"/>
            <ac:picMk id="2" creationId="{6DA2D852-19C2-4903-939D-F7257E184587}"/>
          </ac:picMkLst>
        </pc:picChg>
      </pc:sldChg>
      <pc:sldChg chg="addSp delSp modSp">
        <pc:chgData name="Shannon Witter" userId="f7ae00a7b246c01e" providerId="LiveId" clId="{BB1CC8B0-C3B9-4F45-B6DC-0C8CA47154D7}" dt="2020-04-06T02:55:00.168" v="1454" actId="1038"/>
        <pc:sldMkLst>
          <pc:docMk/>
          <pc:sldMk cId="2116332623" sldId="262"/>
        </pc:sldMkLst>
        <pc:spChg chg="mod">
          <ac:chgData name="Shannon Witter" userId="f7ae00a7b246c01e" providerId="LiveId" clId="{BB1CC8B0-C3B9-4F45-B6DC-0C8CA47154D7}" dt="2020-04-06T02:54:48.108" v="1441" actId="20577"/>
          <ac:spMkLst>
            <pc:docMk/>
            <pc:sldMk cId="2116332623" sldId="262"/>
            <ac:spMk id="3" creationId="{AAD78518-B477-456A-838E-078E39CE9557}"/>
          </ac:spMkLst>
        </pc:spChg>
        <pc:spChg chg="add del mod">
          <ac:chgData name="Shannon Witter" userId="f7ae00a7b246c01e" providerId="LiveId" clId="{BB1CC8B0-C3B9-4F45-B6DC-0C8CA47154D7}" dt="2020-04-06T02:54:36.534" v="1431" actId="478"/>
          <ac:spMkLst>
            <pc:docMk/>
            <pc:sldMk cId="2116332623" sldId="262"/>
            <ac:spMk id="12" creationId="{D5813F14-6274-4D61-A778-DF38C59C3991}"/>
          </ac:spMkLst>
        </pc:spChg>
        <pc:graphicFrameChg chg="add del modGraphic">
          <ac:chgData name="Shannon Witter" userId="f7ae00a7b246c01e" providerId="LiveId" clId="{BB1CC8B0-C3B9-4F45-B6DC-0C8CA47154D7}" dt="2020-04-06T01:59:05.194" v="697" actId="27309"/>
          <ac:graphicFrameMkLst>
            <pc:docMk/>
            <pc:sldMk cId="2116332623" sldId="262"/>
            <ac:graphicFrameMk id="5" creationId="{F0C2EFA2-875C-4506-9FF4-A4256E56405D}"/>
          </ac:graphicFrameMkLst>
        </pc:graphicFrameChg>
        <pc:picChg chg="del">
          <ac:chgData name="Shannon Witter" userId="f7ae00a7b246c01e" providerId="LiveId" clId="{BB1CC8B0-C3B9-4F45-B6DC-0C8CA47154D7}" dt="2020-04-06T01:58:59.591" v="695" actId="478"/>
          <ac:picMkLst>
            <pc:docMk/>
            <pc:sldMk cId="2116332623" sldId="262"/>
            <ac:picMk id="2" creationId="{E6569FAD-F39B-4162-8962-88F2CF284BCA}"/>
          </ac:picMkLst>
        </pc:picChg>
        <pc:picChg chg="add del mod">
          <ac:chgData name="Shannon Witter" userId="f7ae00a7b246c01e" providerId="LiveId" clId="{BB1CC8B0-C3B9-4F45-B6DC-0C8CA47154D7}" dt="2020-04-06T02:52:32.334" v="1422" actId="478"/>
          <ac:picMkLst>
            <pc:docMk/>
            <pc:sldMk cId="2116332623" sldId="262"/>
            <ac:picMk id="7" creationId="{926A78D5-9394-472A-8C2B-613F5803E617}"/>
          </ac:picMkLst>
        </pc:picChg>
        <pc:picChg chg="add mod">
          <ac:chgData name="Shannon Witter" userId="f7ae00a7b246c01e" providerId="LiveId" clId="{BB1CC8B0-C3B9-4F45-B6DC-0C8CA47154D7}" dt="2020-04-06T02:54:02.563" v="1428" actId="1076"/>
          <ac:picMkLst>
            <pc:docMk/>
            <pc:sldMk cId="2116332623" sldId="262"/>
            <ac:picMk id="9" creationId="{456ED1E8-D827-45CD-B2E7-8C1688E10FA0}"/>
          </ac:picMkLst>
        </pc:picChg>
        <pc:picChg chg="add mod">
          <ac:chgData name="Shannon Witter" userId="f7ae00a7b246c01e" providerId="LiveId" clId="{BB1CC8B0-C3B9-4F45-B6DC-0C8CA47154D7}" dt="2020-04-06T02:55:00.168" v="1454" actId="1038"/>
          <ac:picMkLst>
            <pc:docMk/>
            <pc:sldMk cId="2116332623" sldId="262"/>
            <ac:picMk id="11" creationId="{9CA6B9AC-DAA4-4AA1-8AAA-D70C5915DA1E}"/>
          </ac:picMkLst>
        </pc:picChg>
      </pc:sldChg>
      <pc:sldChg chg="addSp delSp modSp">
        <pc:chgData name="Shannon Witter" userId="f7ae00a7b246c01e" providerId="LiveId" clId="{BB1CC8B0-C3B9-4F45-B6DC-0C8CA47154D7}" dt="2020-04-06T02:57:14.373" v="1463"/>
        <pc:sldMkLst>
          <pc:docMk/>
          <pc:sldMk cId="1466234490" sldId="263"/>
        </pc:sldMkLst>
        <pc:spChg chg="mod">
          <ac:chgData name="Shannon Witter" userId="f7ae00a7b246c01e" providerId="LiveId" clId="{BB1CC8B0-C3B9-4F45-B6DC-0C8CA47154D7}" dt="2020-04-06T02:57:14.373" v="1463"/>
          <ac:spMkLst>
            <pc:docMk/>
            <pc:sldMk cId="1466234490" sldId="263"/>
            <ac:spMk id="3" creationId="{AAD78518-B477-456A-838E-078E39CE9557}"/>
          </ac:spMkLst>
        </pc:spChg>
        <pc:picChg chg="del">
          <ac:chgData name="Shannon Witter" userId="f7ae00a7b246c01e" providerId="LiveId" clId="{BB1CC8B0-C3B9-4F45-B6DC-0C8CA47154D7}" dt="2020-04-06T01:59:08.116" v="698" actId="478"/>
          <ac:picMkLst>
            <pc:docMk/>
            <pc:sldMk cId="1466234490" sldId="263"/>
            <ac:picMk id="2" creationId="{544E17D5-F67E-478A-A4E7-D68415BBA8EA}"/>
          </ac:picMkLst>
        </pc:picChg>
        <pc:picChg chg="add mod modCrop">
          <ac:chgData name="Shannon Witter" userId="f7ae00a7b246c01e" providerId="LiveId" clId="{BB1CC8B0-C3B9-4F45-B6DC-0C8CA47154D7}" dt="2020-04-06T02:56:54.101" v="1462" actId="1076"/>
          <ac:picMkLst>
            <pc:docMk/>
            <pc:sldMk cId="1466234490" sldId="263"/>
            <ac:picMk id="4" creationId="{AFCFC036-22E5-4BFC-B124-95DA1452ECA9}"/>
          </ac:picMkLst>
        </pc:picChg>
      </pc:sldChg>
      <pc:sldChg chg="del">
        <pc:chgData name="Shannon Witter" userId="f7ae00a7b246c01e" providerId="LiveId" clId="{BB1CC8B0-C3B9-4F45-B6DC-0C8CA47154D7}" dt="2020-04-06T02:02:50.176" v="996" actId="47"/>
        <pc:sldMkLst>
          <pc:docMk/>
          <pc:sldMk cId="2557856635" sldId="264"/>
        </pc:sldMkLst>
      </pc:sldChg>
      <pc:sldChg chg="addSp modSp add">
        <pc:chgData name="Shannon Witter" userId="f7ae00a7b246c01e" providerId="LiveId" clId="{BB1CC8B0-C3B9-4F45-B6DC-0C8CA47154D7}" dt="2020-04-06T03:10:33.287" v="1594" actId="20577"/>
        <pc:sldMkLst>
          <pc:docMk/>
          <pc:sldMk cId="2214921407" sldId="265"/>
        </pc:sldMkLst>
        <pc:spChg chg="mod">
          <ac:chgData name="Shannon Witter" userId="f7ae00a7b246c01e" providerId="LiveId" clId="{BB1CC8B0-C3B9-4F45-B6DC-0C8CA47154D7}" dt="2020-04-06T03:10:33.287" v="1594" actId="20577"/>
          <ac:spMkLst>
            <pc:docMk/>
            <pc:sldMk cId="2214921407" sldId="265"/>
            <ac:spMk id="3" creationId="{AAD78518-B477-456A-838E-078E39CE9557}"/>
          </ac:spMkLst>
        </pc:spChg>
        <pc:picChg chg="add mod modCrop">
          <ac:chgData name="Shannon Witter" userId="f7ae00a7b246c01e" providerId="LiveId" clId="{BB1CC8B0-C3B9-4F45-B6DC-0C8CA47154D7}" dt="2020-04-06T02:58:40.487" v="1562" actId="1076"/>
          <ac:picMkLst>
            <pc:docMk/>
            <pc:sldMk cId="2214921407" sldId="265"/>
            <ac:picMk id="2" creationId="{666129A5-44E0-4846-AB76-568A9C5BD907}"/>
          </ac:picMkLst>
        </pc:picChg>
        <pc:picChg chg="add mod">
          <ac:chgData name="Shannon Witter" userId="f7ae00a7b246c01e" providerId="LiveId" clId="{BB1CC8B0-C3B9-4F45-B6DC-0C8CA47154D7}" dt="2020-04-06T02:58:51.814" v="1565" actId="1076"/>
          <ac:picMkLst>
            <pc:docMk/>
            <pc:sldMk cId="2214921407" sldId="265"/>
            <ac:picMk id="4" creationId="{58496202-C900-4F6B-9562-F938B945E4D6}"/>
          </ac:picMkLst>
        </pc:picChg>
      </pc:sldChg>
      <pc:sldChg chg="modSp add del">
        <pc:chgData name="Shannon Witter" userId="f7ae00a7b246c01e" providerId="LiveId" clId="{BB1CC8B0-C3B9-4F45-B6DC-0C8CA47154D7}" dt="2020-04-06T02:59:01.498" v="1566" actId="47"/>
        <pc:sldMkLst>
          <pc:docMk/>
          <pc:sldMk cId="3763096048" sldId="266"/>
        </pc:sldMkLst>
        <pc:spChg chg="mod">
          <ac:chgData name="Shannon Witter" userId="f7ae00a7b246c01e" providerId="LiveId" clId="{BB1CC8B0-C3B9-4F45-B6DC-0C8CA47154D7}" dt="2020-04-06T02:02:07.730" v="897" actId="20577"/>
          <ac:spMkLst>
            <pc:docMk/>
            <pc:sldMk cId="3763096048" sldId="266"/>
            <ac:spMk id="3" creationId="{AAD78518-B477-456A-838E-078E39CE9557}"/>
          </ac:spMkLst>
        </pc:spChg>
      </pc:sldChg>
      <pc:sldChg chg="addSp modSp add">
        <pc:chgData name="Shannon Witter" userId="f7ae00a7b246c01e" providerId="LiveId" clId="{BB1CC8B0-C3B9-4F45-B6DC-0C8CA47154D7}" dt="2020-04-06T03:03:43.124" v="1584" actId="1076"/>
        <pc:sldMkLst>
          <pc:docMk/>
          <pc:sldMk cId="427704359" sldId="267"/>
        </pc:sldMkLst>
        <pc:spChg chg="mod">
          <ac:chgData name="Shannon Witter" userId="f7ae00a7b246c01e" providerId="LiveId" clId="{BB1CC8B0-C3B9-4F45-B6DC-0C8CA47154D7}" dt="2020-04-06T02:59:14.866" v="1576" actId="20577"/>
          <ac:spMkLst>
            <pc:docMk/>
            <pc:sldMk cId="427704359" sldId="267"/>
            <ac:spMk id="3" creationId="{AAD78518-B477-456A-838E-078E39CE9557}"/>
          </ac:spMkLst>
        </pc:spChg>
        <pc:picChg chg="add mod modCrop">
          <ac:chgData name="Shannon Witter" userId="f7ae00a7b246c01e" providerId="LiveId" clId="{BB1CC8B0-C3B9-4F45-B6DC-0C8CA47154D7}" dt="2020-04-06T03:03:43.124" v="1584" actId="1076"/>
          <ac:picMkLst>
            <pc:docMk/>
            <pc:sldMk cId="427704359" sldId="267"/>
            <ac:picMk id="2" creationId="{E70E4D50-AE8D-4273-BB54-C4CF64F69533}"/>
          </ac:picMkLst>
        </pc:picChg>
      </pc:sldChg>
      <pc:sldChg chg="addSp modSp add">
        <pc:chgData name="Shannon Witter" userId="f7ae00a7b246c01e" providerId="LiveId" clId="{BB1CC8B0-C3B9-4F45-B6DC-0C8CA47154D7}" dt="2020-04-06T03:04:31.497" v="1591" actId="1076"/>
        <pc:sldMkLst>
          <pc:docMk/>
          <pc:sldMk cId="3470967937" sldId="268"/>
        </pc:sldMkLst>
        <pc:spChg chg="mod">
          <ac:chgData name="Shannon Witter" userId="f7ae00a7b246c01e" providerId="LiveId" clId="{BB1CC8B0-C3B9-4F45-B6DC-0C8CA47154D7}" dt="2020-04-06T02:02:47.351" v="995" actId="20577"/>
          <ac:spMkLst>
            <pc:docMk/>
            <pc:sldMk cId="3470967937" sldId="268"/>
            <ac:spMk id="3" creationId="{AAD78518-B477-456A-838E-078E39CE9557}"/>
          </ac:spMkLst>
        </pc:spChg>
        <pc:picChg chg="add mod modCrop">
          <ac:chgData name="Shannon Witter" userId="f7ae00a7b246c01e" providerId="LiveId" clId="{BB1CC8B0-C3B9-4F45-B6DC-0C8CA47154D7}" dt="2020-04-06T03:04:31.497" v="1591" actId="1076"/>
          <ac:picMkLst>
            <pc:docMk/>
            <pc:sldMk cId="3470967937" sldId="268"/>
            <ac:picMk id="2" creationId="{1BC40033-D437-4538-A2CD-597834DA588F}"/>
          </ac:picMkLst>
        </pc:picChg>
      </pc:sldChg>
    </pc:docChg>
  </pc:docChgLst>
  <pc:docChgLst>
    <pc:chgData name="Shannon Witter" userId="f7ae00a7b246c01e" providerId="LiveId" clId="{F7544325-CE55-4BB4-9CCE-21E1F0A083A3}"/>
    <pc:docChg chg="modSld">
      <pc:chgData name="Shannon Witter" userId="f7ae00a7b246c01e" providerId="LiveId" clId="{F7544325-CE55-4BB4-9CCE-21E1F0A083A3}" dt="2020-04-05T23:09:25.717" v="49" actId="20577"/>
      <pc:docMkLst>
        <pc:docMk/>
      </pc:docMkLst>
      <pc:sldChg chg="modSp">
        <pc:chgData name="Shannon Witter" userId="f7ae00a7b246c01e" providerId="LiveId" clId="{F7544325-CE55-4BB4-9CCE-21E1F0A083A3}" dt="2020-04-05T23:09:25.717" v="49" actId="20577"/>
        <pc:sldMkLst>
          <pc:docMk/>
          <pc:sldMk cId="3077738693" sldId="256"/>
        </pc:sldMkLst>
        <pc:spChg chg="mod">
          <ac:chgData name="Shannon Witter" userId="f7ae00a7b246c01e" providerId="LiveId" clId="{F7544325-CE55-4BB4-9CCE-21E1F0A083A3}" dt="2020-04-05T23:09:03.565" v="13" actId="20577"/>
          <ac:spMkLst>
            <pc:docMk/>
            <pc:sldMk cId="3077738693" sldId="256"/>
            <ac:spMk id="13" creationId="{CFF58CAD-EE12-40A4-9714-46F5AB03F861}"/>
          </ac:spMkLst>
        </pc:spChg>
        <pc:spChg chg="mod">
          <ac:chgData name="Shannon Witter" userId="f7ae00a7b246c01e" providerId="LiveId" clId="{F7544325-CE55-4BB4-9CCE-21E1F0A083A3}" dt="2020-04-05T23:09:25.717" v="49" actId="20577"/>
          <ac:spMkLst>
            <pc:docMk/>
            <pc:sldMk cId="3077738693" sldId="256"/>
            <ac:spMk id="14" creationId="{B96DDB85-9859-4F5B-AE00-27E284B8E887}"/>
          </ac:spMkLst>
        </pc:spChg>
        <pc:spChg chg="mod">
          <ac:chgData name="Shannon Witter" userId="f7ae00a7b246c01e" providerId="LiveId" clId="{F7544325-CE55-4BB4-9CCE-21E1F0A083A3}" dt="2020-04-05T23:09:15.309" v="23" actId="14100"/>
          <ac:spMkLst>
            <pc:docMk/>
            <pc:sldMk cId="3077738693" sldId="256"/>
            <ac:spMk id="15" creationId="{90A21958-7AC7-4229-89BC-8FC0760383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9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7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4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2621-7597-454D-B5F2-ACC342D03C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7B03-32CD-43D7-A8C8-28EE8AB2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xdaily.com/2012/03/04/enable-iphone-camera-grid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agemama.blogspot.com/2017/03/100-target-gift-card-giveaway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sitek.net/practical-helps-2013-holiday-gift-idea-guide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agemama.blogspot.com/2017/03/100-target-gift-card-giveaway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F58CAD-EE12-40A4-9714-46F5AB03F861}"/>
              </a:ext>
            </a:extLst>
          </p:cNvPr>
          <p:cNvSpPr/>
          <p:nvPr/>
        </p:nvSpPr>
        <p:spPr>
          <a:xfrm>
            <a:off x="2667473" y="421082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Find it Friday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DDB85-9859-4F5B-AE00-27E284B8E887}"/>
              </a:ext>
            </a:extLst>
          </p:cNvPr>
          <p:cNvSpPr/>
          <p:nvPr/>
        </p:nvSpPr>
        <p:spPr>
          <a:xfrm>
            <a:off x="1855378" y="5147827"/>
            <a:ext cx="5686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Story about CAR’S Scavenger Hunts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21958-7AC7-4229-89BC-8FC0760383F1}"/>
              </a:ext>
            </a:extLst>
          </p:cNvPr>
          <p:cNvSpPr txBox="1"/>
          <p:nvPr/>
        </p:nvSpPr>
        <p:spPr>
          <a:xfrm>
            <a:off x="2067951" y="5700949"/>
            <a:ext cx="627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Shannon Sousa, MS, CCC-SLP of Community Autism Resources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21272-F4E0-4946-8941-71526EFDB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7" t="42307" r="35384" b="24856"/>
          <a:stretch/>
        </p:blipFill>
        <p:spPr>
          <a:xfrm>
            <a:off x="984738" y="1777721"/>
            <a:ext cx="6935373" cy="33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5514535"/>
            <a:ext cx="9144000" cy="1702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Scavenger hunts are so much fun!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40033-D437-4538-A2CD-597834DA5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3" t="41585" r="58154" b="30230"/>
          <a:stretch/>
        </p:blipFill>
        <p:spPr>
          <a:xfrm>
            <a:off x="2398541" y="923148"/>
            <a:ext cx="4346917" cy="36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082822"/>
            <a:ext cx="7886700" cy="12954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Every Friday I get to go on a scavenger hunt.  A scavenger hunt is when you search to find items.  The scavenger hunt is called “Find it Friday.”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9BDD2-8265-4042-B5A6-58AA1719D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 t="39669" r="35077" b="25031"/>
          <a:stretch/>
        </p:blipFill>
        <p:spPr>
          <a:xfrm>
            <a:off x="1266092" y="1069145"/>
            <a:ext cx="6822831" cy="36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48" y="5239593"/>
            <a:ext cx="8707902" cy="12954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Lots of kids are celebrating “Find it Friday” at their houses.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82F65-3A32-4E0D-BB20-7DEBAC985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6" t="35292" r="35077" b="26125"/>
          <a:stretch/>
        </p:blipFill>
        <p:spPr>
          <a:xfrm>
            <a:off x="1069144" y="970670"/>
            <a:ext cx="7005711" cy="36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0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61317"/>
            <a:ext cx="8065184" cy="12954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will look around my house and find items on the list.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D0668-1FC8-4D21-B95C-FB720EB81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36934" r="55846" b="27220"/>
          <a:stretch/>
        </p:blipFill>
        <p:spPr>
          <a:xfrm>
            <a:off x="628650" y="1461460"/>
            <a:ext cx="3992863" cy="3331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3AAA9-559C-4417-8C44-468B2F609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77" t="16137" r="37662" b="22455"/>
          <a:stretch/>
        </p:blipFill>
        <p:spPr>
          <a:xfrm rot="470753">
            <a:off x="5360632" y="1020572"/>
            <a:ext cx="2633415" cy="3599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764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50852-CA38-41E4-A2D4-28A3721838F0}"/>
              </a:ext>
            </a:extLst>
          </p:cNvPr>
          <p:cNvSpPr/>
          <p:nvPr/>
        </p:nvSpPr>
        <p:spPr>
          <a:xfrm rot="21167445">
            <a:off x="434761" y="2291366"/>
            <a:ext cx="3362179" cy="227896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61317"/>
            <a:ext cx="7886700" cy="1295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After I find all the items, I will take a picture to share with CAR.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6FF66-022E-4D49-A5BD-E234299D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7" t="9843" r="24000" b="14359"/>
          <a:stretch/>
        </p:blipFill>
        <p:spPr>
          <a:xfrm>
            <a:off x="4220307" y="1969477"/>
            <a:ext cx="4037428" cy="260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36520-C10F-4E2C-BB15-FE47C08F4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65" t="39669" r="35077" b="25031"/>
          <a:stretch/>
        </p:blipFill>
        <p:spPr>
          <a:xfrm rot="21167445">
            <a:off x="982254" y="2395025"/>
            <a:ext cx="2267192" cy="2067950"/>
          </a:xfrm>
          <a:prstGeom prst="rect">
            <a:avLst/>
          </a:prstGeom>
        </p:spPr>
      </p:pic>
      <p:pic>
        <p:nvPicPr>
          <p:cNvPr id="9" name="Picture 8" descr="A picture containing photo&#10;&#10;Description automatically generated">
            <a:extLst>
              <a:ext uri="{FF2B5EF4-FFF2-40B4-BE49-F238E27FC236}">
                <a16:creationId xmlns:a16="http://schemas.microsoft.com/office/drawing/2014/main" id="{81C24D7D-2F07-409C-96AD-D4C384434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04998">
            <a:off x="2201712" y="1453405"/>
            <a:ext cx="1835591" cy="103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25538-F9A6-45AD-8824-7589461D1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65" t="39669" r="35077" b="25031"/>
          <a:stretch/>
        </p:blipFill>
        <p:spPr>
          <a:xfrm rot="752603">
            <a:off x="2478910" y="1468389"/>
            <a:ext cx="1011111" cy="9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4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61317"/>
            <a:ext cx="7886700" cy="1295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Every week, there is one prize that one kid will win.  The prize is a gift card to a special place. </a:t>
            </a:r>
          </a:p>
        </p:txBody>
      </p:sp>
      <p:pic>
        <p:nvPicPr>
          <p:cNvPr id="9" name="Picture 8" descr="A red stop sign sitting on the ground&#10;&#10;Description automatically generated">
            <a:extLst>
              <a:ext uri="{FF2B5EF4-FFF2-40B4-BE49-F238E27FC236}">
                <a16:creationId xmlns:a16="http://schemas.microsoft.com/office/drawing/2014/main" id="{456ED1E8-D827-45CD-B2E7-8C1688E1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64193">
            <a:off x="894470" y="1023350"/>
            <a:ext cx="3810000" cy="244792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CA6B9AC-DAA4-4AA1-8AAA-D70C5915D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45443" y="2082020"/>
            <a:ext cx="3438210" cy="27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5514535"/>
            <a:ext cx="9144000" cy="170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of the kids’ names go into a jar and one winner is picked.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FC036-22E5-4BFC-B124-95DA1452E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3" t="38849" r="40615" b="28041"/>
          <a:stretch/>
        </p:blipFill>
        <p:spPr>
          <a:xfrm>
            <a:off x="1463040" y="1477108"/>
            <a:ext cx="6217920" cy="32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5514535"/>
            <a:ext cx="9144000" cy="1702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If my name is not picked, it is okay to feel disappointed.  There is only one prize.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129A5-44E0-4846-AB76-568A9C5BD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1" t="44048" r="61077" b="31325"/>
          <a:stretch/>
        </p:blipFill>
        <p:spPr>
          <a:xfrm>
            <a:off x="1842867" y="1772529"/>
            <a:ext cx="2266304" cy="2518117"/>
          </a:xfrm>
          <a:prstGeom prst="rect">
            <a:avLst/>
          </a:prstGeom>
        </p:spPr>
      </p:pic>
      <p:pic>
        <p:nvPicPr>
          <p:cNvPr id="4" name="Picture 3" descr="A red stop sign sitting on the ground&#10;&#10;Description automatically generated">
            <a:extLst>
              <a:ext uri="{FF2B5EF4-FFF2-40B4-BE49-F238E27FC236}">
                <a16:creationId xmlns:a16="http://schemas.microsoft.com/office/drawing/2014/main" id="{58496202-C900-4F6B-9562-F938B945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64193">
            <a:off x="4694294" y="2291192"/>
            <a:ext cx="2791673" cy="17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2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8518-B477-456A-838E-078E39C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5514535"/>
            <a:ext cx="9144000" cy="1702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 will try again next week.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E4D50-AE8D-4273-BB54-C4CF64F69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3" t="40217" r="36001" b="26672"/>
          <a:stretch/>
        </p:blipFill>
        <p:spPr>
          <a:xfrm>
            <a:off x="1484259" y="1807276"/>
            <a:ext cx="6175481" cy="27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Letter Paper (8.5x11 in)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Witter</dc:creator>
  <cp:lastModifiedBy>Shannon Witter</cp:lastModifiedBy>
  <cp:revision>3</cp:revision>
  <dcterms:created xsi:type="dcterms:W3CDTF">2020-03-16T16:21:58Z</dcterms:created>
  <dcterms:modified xsi:type="dcterms:W3CDTF">2020-04-06T03:11:21Z</dcterms:modified>
</cp:coreProperties>
</file>